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68" d="100"/>
          <a:sy n="68" d="100"/>
        </p:scale>
        <p:origin x="62" y="162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508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setembro existiram </a:t>
          </a:r>
          <a:r>
            <a:rPr lang="pt-BR" b="0" i="0" u="sng" baseline="0" dirty="0"/>
            <a:t>5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setembro existiram 16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508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setembro existiram </a:t>
          </a:r>
          <a:r>
            <a:rPr lang="pt-BR" sz="2500" b="0" i="0" u="sng" kern="1200" baseline="0" dirty="0"/>
            <a:t>5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setembro existiram 16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16/05/2024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16/05/2024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01/11/2023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26º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setembro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F27E56C1-52E7-F5F8-CD52-971AF5184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673" y="1749043"/>
            <a:ext cx="6633231" cy="450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/23-set/23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44D07FA-B032-AFB6-E6C1-4B94EB43F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63" y="2694274"/>
            <a:ext cx="11582400" cy="198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dirty="0">
                <a:solidFill>
                  <a:srgbClr val="FFFFFF"/>
                </a:solidFill>
              </a:rPr>
              <a:t>/23 – </a:t>
            </a:r>
            <a:r>
              <a:rPr lang="en-US" sz="2200" dirty="0" err="1">
                <a:solidFill>
                  <a:srgbClr val="FFFFFF"/>
                </a:solidFill>
              </a:rPr>
              <a:t>setembro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25A433F7-0349-14E4-730C-78A7110970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481316"/>
              </p:ext>
            </p:extLst>
          </p:nvPr>
        </p:nvGraphicFramePr>
        <p:xfrm>
          <a:off x="645317" y="2025036"/>
          <a:ext cx="10901362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453170" imgH="1339059" progId="Excel.Sheet.12">
                  <p:embed/>
                </p:oleObj>
              </mc:Choice>
              <mc:Fallback>
                <p:oleObj name="Worksheet" r:id="rId2" imgW="12453170" imgH="13390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5317" y="2025036"/>
                        <a:ext cx="10901362" cy="1176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Imagem 12">
            <a:extLst>
              <a:ext uri="{FF2B5EF4-FFF2-40B4-BE49-F238E27FC236}">
                <a16:creationId xmlns:a16="http://schemas.microsoft.com/office/drawing/2014/main" id="{0DF4B4B6-58D9-624D-B67E-4451A4C099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93" y="3429000"/>
            <a:ext cx="10144623" cy="27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setembro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setembro de 2023, houve aumento da receita bruta em 18,8%, aumento dos custos em 1,18% e aumento no lucro bruto de 74,89%. Houve aumento das despesas operacionais em 178,9%, gerando prejuízo líquido de R$238.426,10 no mês.</a:t>
            </a:r>
          </a:p>
          <a:p>
            <a:endParaRPr lang="pt-BR" sz="1600" dirty="0"/>
          </a:p>
          <a:p>
            <a:r>
              <a:rPr lang="pt-BR" sz="1600" dirty="0"/>
              <a:t>Houve, ainda, aumento das despesas financeiras em 13,86%, com resultado financeiro líquido negativo de R$341.537,39.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Deve-se chamar atenção em relação as despesas operacionais geradas no mês de setembro de 2023, havendo aumento substancial que gerou prejuízo no referido mês.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64971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Houve informação referente ao acordo realizado no CAEX e pedido de exclusão dos créditos trabalhistas dos créditos sujeitos a recuperação judicial.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É, portanto, necessária a adequação da documentação contábil com o ajuste dos créditos devidos pelas </a:t>
            </a:r>
            <a:r>
              <a:rPr lang="pt-BR" sz="1600" dirty="0" err="1"/>
              <a:t>recuperandas</a:t>
            </a:r>
            <a:r>
              <a:rPr lang="pt-BR" sz="16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1ª Vara Cível De </a:t>
            </a:r>
            <a:r>
              <a:rPr lang="en-US" sz="1300" dirty="0" err="1"/>
              <a:t>Queimados</a:t>
            </a:r>
            <a:r>
              <a:rPr lang="en-US" sz="1300" dirty="0"/>
              <a:t>/RJ</a:t>
            </a:r>
            <a:br>
              <a:rPr lang="en-US" sz="1300" dirty="0"/>
            </a:br>
            <a:r>
              <a:rPr lang="en-US" sz="1300" dirty="0" err="1"/>
              <a:t>Processo</a:t>
            </a:r>
            <a:r>
              <a:rPr lang="en-US" sz="1300" dirty="0"/>
              <a:t>: 0001573-32.2021.8.19.0067</a:t>
            </a:r>
            <a:br>
              <a:rPr lang="en-US" sz="1300" dirty="0"/>
            </a:br>
            <a:r>
              <a:rPr lang="en-US" sz="1300" dirty="0" err="1"/>
              <a:t>Recuperação</a:t>
            </a:r>
            <a:r>
              <a:rPr lang="en-US" sz="1300" dirty="0"/>
              <a:t> Judicial: </a:t>
            </a:r>
            <a:br>
              <a:rPr lang="en-US" sz="1300" dirty="0"/>
            </a:br>
            <a:r>
              <a:rPr lang="en-US" sz="1300" dirty="0"/>
              <a:t>TB TRANSPORTES BLANCO EIRELI </a:t>
            </a:r>
            <a:br>
              <a:rPr lang="en-US" sz="1300" dirty="0"/>
            </a:br>
            <a:r>
              <a:rPr lang="en-US" sz="1300" dirty="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774415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setembro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16c05727-aa75-4e4a-9b5f-8a80a1165891"/>
    <ds:schemaRef ds:uri="http://purl.org/dc/terms/"/>
    <ds:schemaRef ds:uri="http://purl.org/dc/elements/1.1/"/>
    <ds:schemaRef ds:uri="71af3243-3dd4-4a8d-8c0d-dd76da1f02a5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50235</TotalTime>
  <Words>1134</Words>
  <Application>Microsoft Office PowerPoint</Application>
  <PresentationFormat>Widescreen</PresentationFormat>
  <Paragraphs>221</Paragraphs>
  <Slides>18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7" baseType="lpstr">
      <vt:lpstr>Arial</vt:lpstr>
      <vt:lpstr>Biome Light</vt:lpstr>
      <vt:lpstr>Calibri</vt:lpstr>
      <vt:lpstr>Calibri Light</vt:lpstr>
      <vt:lpstr>Constantia</vt:lpstr>
      <vt:lpstr>Franklin Gothic Book</vt:lpstr>
      <vt:lpstr>Wingdings</vt:lpstr>
      <vt:lpstr>Tema do Office</vt:lpstr>
      <vt:lpstr>Planilha do Microsoft Excel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jun/23- setembro/23</vt:lpstr>
      <vt:lpstr>   DEMONSTRAÇÃO DO RESULTADO DO EXERCÍCIO: jan/23-set/23</vt:lpstr>
      <vt:lpstr>   INDICADORES DE DESEMPENHO ECONOMICO-FINANCEIRO: jan/23 – setembro/23</vt:lpstr>
      <vt:lpstr>   INDICADORES DE DESEMPENHO ECONOMICO-FINANCEIRO: setembro- 2023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92</cp:revision>
  <dcterms:created xsi:type="dcterms:W3CDTF">2021-07-24T12:07:37Z</dcterms:created>
  <dcterms:modified xsi:type="dcterms:W3CDTF">2024-05-16T19:02:03Z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