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11A78-0363-42BC-8461-2809ABA7ED2A}" v="9" dt="2023-09-11T16:41:35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80" d="100"/>
          <a:sy n="80" d="100"/>
        </p:scale>
        <p:origin x="64" y="1976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Brazão" userId="5d129cc60b5b4782" providerId="LiveId" clId="{65711A78-0363-42BC-8461-2809ABA7ED2A}"/>
    <pc:docChg chg="custSel modSld">
      <pc:chgData name="Igor Brazão" userId="5d129cc60b5b4782" providerId="LiveId" clId="{65711A78-0363-42BC-8461-2809ABA7ED2A}" dt="2023-09-11T16:46:37.574" v="346" actId="20577"/>
      <pc:docMkLst>
        <pc:docMk/>
      </pc:docMkLst>
      <pc:sldChg chg="addSp delSp modSp mod">
        <pc:chgData name="Igor Brazão" userId="5d129cc60b5b4782" providerId="LiveId" clId="{65711A78-0363-42BC-8461-2809ABA7ED2A}" dt="2023-09-11T16:35:53.568" v="8" actId="20577"/>
        <pc:sldMkLst>
          <pc:docMk/>
          <pc:sldMk cId="222519798" sldId="2496"/>
        </pc:sldMkLst>
        <pc:spChg chg="mod">
          <ac:chgData name="Igor Brazão" userId="5d129cc60b5b4782" providerId="LiveId" clId="{65711A78-0363-42BC-8461-2809ABA7ED2A}" dt="2023-09-11T16:35:53.568" v="8" actId="20577"/>
          <ac:spMkLst>
            <pc:docMk/>
            <pc:sldMk cId="222519798" sldId="2496"/>
            <ac:spMk id="3" creationId="{41C2B551-DC50-4C81-A553-EAAA502F0A40}"/>
          </ac:spMkLst>
        </pc:spChg>
        <pc:graphicFrameChg chg="add mod">
          <ac:chgData name="Igor Brazão" userId="5d129cc60b5b4782" providerId="LiveId" clId="{65711A78-0363-42BC-8461-2809ABA7ED2A}" dt="2023-09-11T16:35:46.136" v="5" actId="1076"/>
          <ac:graphicFrameMkLst>
            <pc:docMk/>
            <pc:sldMk cId="222519798" sldId="2496"/>
            <ac:graphicFrameMk id="2" creationId="{E93526ED-472C-0A6F-6F96-5A93206300D7}"/>
          </ac:graphicFrameMkLst>
        </pc:graphicFrameChg>
        <pc:graphicFrameChg chg="del">
          <ac:chgData name="Igor Brazão" userId="5d129cc60b5b4782" providerId="LiveId" clId="{65711A78-0363-42BC-8461-2809ABA7ED2A}" dt="2023-09-11T16:19:00.387" v="0" actId="478"/>
          <ac:graphicFrameMkLst>
            <pc:docMk/>
            <pc:sldMk cId="222519798" sldId="2496"/>
            <ac:graphicFrameMk id="4" creationId="{BBA99401-CA5F-7419-12C9-E98111FD8E04}"/>
          </ac:graphicFrameMkLst>
        </pc:graphicFrameChg>
      </pc:sldChg>
      <pc:sldChg chg="addSp delSp modSp mod">
        <pc:chgData name="Igor Brazão" userId="5d129cc60b5b4782" providerId="LiveId" clId="{65711A78-0363-42BC-8461-2809ABA7ED2A}" dt="2023-09-11T16:41:38.687" v="33" actId="1076"/>
        <pc:sldMkLst>
          <pc:docMk/>
          <pc:sldMk cId="3681197337" sldId="2497"/>
        </pc:sldMkLst>
        <pc:spChg chg="mod">
          <ac:chgData name="Igor Brazão" userId="5d129cc60b5b4782" providerId="LiveId" clId="{65711A78-0363-42BC-8461-2809ABA7ED2A}" dt="2023-09-11T16:39:08.196" v="29" actId="20577"/>
          <ac:spMkLst>
            <pc:docMk/>
            <pc:sldMk cId="3681197337" sldId="2497"/>
            <ac:spMk id="3" creationId="{41C2B551-DC50-4C81-A553-EAAA502F0A40}"/>
          </ac:spMkLst>
        </pc:spChg>
        <pc:graphicFrameChg chg="del">
          <ac:chgData name="Igor Brazão" userId="5d129cc60b5b4782" providerId="LiveId" clId="{65711A78-0363-42BC-8461-2809ABA7ED2A}" dt="2023-09-11T16:38:05.943" v="21" actId="478"/>
          <ac:graphicFrameMkLst>
            <pc:docMk/>
            <pc:sldMk cId="3681197337" sldId="2497"/>
            <ac:graphicFrameMk id="10" creationId="{5687C23E-928F-F73F-23A1-6327702CF3CB}"/>
          </ac:graphicFrameMkLst>
        </pc:graphicFrameChg>
        <pc:graphicFrameChg chg="del">
          <ac:chgData name="Igor Brazão" userId="5d129cc60b5b4782" providerId="LiveId" clId="{65711A78-0363-42BC-8461-2809ABA7ED2A}" dt="2023-09-11T16:41:30.099" v="30" actId="478"/>
          <ac:graphicFrameMkLst>
            <pc:docMk/>
            <pc:sldMk cId="3681197337" sldId="2497"/>
            <ac:graphicFrameMk id="11" creationId="{E713C37C-74E0-4E3D-9F0D-FE259C83F700}"/>
          </ac:graphicFrameMkLst>
        </pc:graphicFrameChg>
        <pc:graphicFrameChg chg="del">
          <ac:chgData name="Igor Brazão" userId="5d129cc60b5b4782" providerId="LiveId" clId="{65711A78-0363-42BC-8461-2809ABA7ED2A}" dt="2023-09-11T16:41:32.947" v="31" actId="478"/>
          <ac:graphicFrameMkLst>
            <pc:docMk/>
            <pc:sldMk cId="3681197337" sldId="2497"/>
            <ac:graphicFrameMk id="12" creationId="{3F1041AE-26EC-43FD-BEDF-0BFBF4425E06}"/>
          </ac:graphicFrameMkLst>
        </pc:graphicFrameChg>
        <pc:picChg chg="add mod">
          <ac:chgData name="Igor Brazão" userId="5d129cc60b5b4782" providerId="LiveId" clId="{65711A78-0363-42BC-8461-2809ABA7ED2A}" dt="2023-09-11T16:38:55.583" v="23" actId="1076"/>
          <ac:picMkLst>
            <pc:docMk/>
            <pc:sldMk cId="3681197337" sldId="2497"/>
            <ac:picMk id="2" creationId="{01B4555B-1BD3-832B-65C5-75B4FC49055E}"/>
          </ac:picMkLst>
        </pc:picChg>
        <pc:picChg chg="add mod">
          <ac:chgData name="Igor Brazão" userId="5d129cc60b5b4782" providerId="LiveId" clId="{65711A78-0363-42BC-8461-2809ABA7ED2A}" dt="2023-09-11T16:41:38.687" v="33" actId="1076"/>
          <ac:picMkLst>
            <pc:docMk/>
            <pc:sldMk cId="3681197337" sldId="2497"/>
            <ac:picMk id="4" creationId="{7E71F077-5DE8-767C-EA8D-E2A3A389D34B}"/>
          </ac:picMkLst>
        </pc:picChg>
      </pc:sldChg>
      <pc:sldChg chg="modSp mod">
        <pc:chgData name="Igor Brazão" userId="5d129cc60b5b4782" providerId="LiveId" clId="{65711A78-0363-42BC-8461-2809ABA7ED2A}" dt="2023-09-11T16:46:37.574" v="346" actId="20577"/>
        <pc:sldMkLst>
          <pc:docMk/>
          <pc:sldMk cId="2222908971" sldId="2498"/>
        </pc:sldMkLst>
        <pc:spChg chg="mod">
          <ac:chgData name="Igor Brazão" userId="5d129cc60b5b4782" providerId="LiveId" clId="{65711A78-0363-42BC-8461-2809ABA7ED2A}" dt="2023-09-11T16:44:44.071" v="106" actId="20577"/>
          <ac:spMkLst>
            <pc:docMk/>
            <pc:sldMk cId="2222908971" sldId="2498"/>
            <ac:spMk id="2" creationId="{11F44601-BC65-48A9-A089-6AF613A04583}"/>
          </ac:spMkLst>
        </pc:spChg>
        <pc:spChg chg="mod">
          <ac:chgData name="Igor Brazão" userId="5d129cc60b5b4782" providerId="LiveId" clId="{65711A78-0363-42BC-8461-2809ABA7ED2A}" dt="2023-09-11T16:46:37.574" v="346" actId="20577"/>
          <ac:spMkLst>
            <pc:docMk/>
            <pc:sldMk cId="2222908971" sldId="2498"/>
            <ac:spMk id="14" creationId="{BCB95440-5484-4B53-A78E-83C0442482F8}"/>
          </ac:spMkLst>
        </pc:spChg>
      </pc:sldChg>
      <pc:sldChg chg="addSp delSp modSp mod">
        <pc:chgData name="Igor Brazão" userId="5d129cc60b5b4782" providerId="LiveId" clId="{65711A78-0363-42BC-8461-2809ABA7ED2A}" dt="2023-09-11T16:37:01.482" v="20" actId="20577"/>
        <pc:sldMkLst>
          <pc:docMk/>
          <pc:sldMk cId="3535588352" sldId="2504"/>
        </pc:sldMkLst>
        <pc:spChg chg="mod">
          <ac:chgData name="Igor Brazão" userId="5d129cc60b5b4782" providerId="LiveId" clId="{65711A78-0363-42BC-8461-2809ABA7ED2A}" dt="2023-09-11T16:37:01.482" v="20" actId="20577"/>
          <ac:spMkLst>
            <pc:docMk/>
            <pc:sldMk cId="3535588352" sldId="2504"/>
            <ac:spMk id="3" creationId="{41C2B551-DC50-4C81-A553-EAAA502F0A40}"/>
          </ac:spMkLst>
        </pc:spChg>
        <pc:graphicFrameChg chg="add mod">
          <ac:chgData name="Igor Brazão" userId="5d129cc60b5b4782" providerId="LiveId" clId="{65711A78-0363-42BC-8461-2809ABA7ED2A}" dt="2023-09-11T16:36:47.120" v="14" actId="1076"/>
          <ac:graphicFrameMkLst>
            <pc:docMk/>
            <pc:sldMk cId="3535588352" sldId="2504"/>
            <ac:graphicFrameMk id="2" creationId="{8B2CB886-29B8-0456-2296-BC1686BB94A4}"/>
          </ac:graphicFrameMkLst>
        </pc:graphicFrameChg>
        <pc:graphicFrameChg chg="del">
          <ac:chgData name="Igor Brazão" userId="5d129cc60b5b4782" providerId="LiveId" clId="{65711A78-0363-42BC-8461-2809ABA7ED2A}" dt="2023-09-11T16:36:24.770" v="9" actId="478"/>
          <ac:graphicFrameMkLst>
            <pc:docMk/>
            <pc:sldMk cId="3535588352" sldId="2504"/>
            <ac:graphicFrameMk id="4" creationId="{F2A8667B-51DB-9A31-84FE-0A8BD62A3564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455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março existiram </a:t>
          </a:r>
          <a:r>
            <a:rPr lang="pt-BR" b="0" i="0" u="sng" baseline="0" dirty="0"/>
            <a:t>8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março existiram 25contratações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455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março existiram </a:t>
          </a:r>
          <a:r>
            <a:rPr lang="pt-BR" sz="2500" b="0" i="0" u="sng" kern="1200" baseline="0" dirty="0"/>
            <a:t>8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março existiram 25contratações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11/09/2023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11/09/2023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01/09/2022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20º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abr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/21- mar/23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93526ED-472C-0A6F-6F96-5A9320630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161989"/>
              </p:ext>
            </p:extLst>
          </p:nvPr>
        </p:nvGraphicFramePr>
        <p:xfrm>
          <a:off x="228600" y="2377063"/>
          <a:ext cx="11624729" cy="329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0135793" imgH="5715000" progId="Excel.Sheet.12">
                  <p:embed/>
                </p:oleObj>
              </mc:Choice>
              <mc:Fallback>
                <p:oleObj name="Worksheet" r:id="rId2" imgW="20135793" imgH="5715000" progId="Excel.Sheet.12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E93526ED-472C-0A6F-6F96-5A9320630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2377063"/>
                        <a:ext cx="11624729" cy="3298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mar/22-mar/23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8B2CB886-29B8-0456-2296-BC1686BB9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910384"/>
              </p:ext>
            </p:extLst>
          </p:nvPr>
        </p:nvGraphicFramePr>
        <p:xfrm>
          <a:off x="173160" y="2925403"/>
          <a:ext cx="11845676" cy="1295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7298644" imgH="2984455" progId="Excel.Sheet.12">
                  <p:embed/>
                </p:oleObj>
              </mc:Choice>
              <mc:Fallback>
                <p:oleObj name="Worksheet" r:id="rId2" imgW="27298644" imgH="2984455" progId="Excel.Sheet.12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8B2CB886-29B8-0456-2296-BC1686BB94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3160" y="2925403"/>
                        <a:ext cx="11845676" cy="1295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out</a:t>
            </a:r>
            <a:r>
              <a:rPr lang="en-US" sz="2200" dirty="0">
                <a:solidFill>
                  <a:srgbClr val="FFFFFF"/>
                </a:solidFill>
              </a:rPr>
              <a:t>/22 – mar/23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1B4555B-1BD3-832B-65C5-75B4FC490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973" y="2000557"/>
            <a:ext cx="9036050" cy="13462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E71F077-5DE8-767C-EA8D-E2A3A389D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75" y="3687840"/>
            <a:ext cx="10022693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março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março de 2023, houve aumento da receita bruta em 24,77%, redução dos custos, em 1,39% e aumento no lucro bruto de 1224,26%. Houve aumento das despesas operacionais em 45,50%, gerando lucro líquido de R$417.547,39 no mês.</a:t>
            </a:r>
          </a:p>
          <a:p>
            <a:endParaRPr lang="pt-BR" sz="1600" dirty="0"/>
          </a:p>
          <a:p>
            <a:r>
              <a:rPr lang="pt-BR" sz="1600" dirty="0"/>
              <a:t>Houve, ainda, aumento das despesas financeiras em 11,03%. 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ao lucro bruto gerado no mês de março de 2023, significativamente superior ao mês anterior.</a:t>
            </a:r>
          </a:p>
          <a:p>
            <a:endParaRPr lang="pt-BR" sz="1600" dirty="0"/>
          </a:p>
          <a:p>
            <a:r>
              <a:rPr lang="pt-BR" sz="1600" dirty="0"/>
              <a:t>Houve aparente melhoria na operação, o que gera uma previsibilidade maior em relação ao cumprimento das obrigações com credores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52660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/>
              <a:t>1ª Vara Cível De Queimados/RJ</a:t>
            </a:r>
            <a:br>
              <a:rPr lang="en-US" sz="1300"/>
            </a:br>
            <a:r>
              <a:rPr lang="en-US" sz="1300"/>
              <a:t>Processo: 0001573-32.2021.8.19.0067</a:t>
            </a:r>
            <a:br>
              <a:rPr lang="en-US" sz="1300"/>
            </a:br>
            <a:r>
              <a:rPr lang="en-US" sz="1300"/>
              <a:t>Recuperação Judicial: </a:t>
            </a:r>
            <a:br>
              <a:rPr lang="en-US" sz="1300"/>
            </a:br>
            <a:r>
              <a:rPr lang="en-US" sz="1300"/>
              <a:t>TB TRANSPORTES BLANCO EIRELI </a:t>
            </a:r>
            <a:br>
              <a:rPr lang="en-US" sz="1300"/>
            </a:br>
            <a:r>
              <a:rPr lang="en-US" sz="130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533196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mar/23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schemas.microsoft.com/office/infopath/2007/PartnerControls"/>
    <ds:schemaRef ds:uri="http://purl.org/dc/terms/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49811</TotalTime>
  <Words>1102</Words>
  <Application>Microsoft Office PowerPoint</Application>
  <PresentationFormat>Widescreen</PresentationFormat>
  <Paragraphs>221</Paragraphs>
  <Slides>18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Constantia</vt:lpstr>
      <vt:lpstr>Franklin Gothic Book</vt:lpstr>
      <vt:lpstr>Wingdings</vt:lpstr>
      <vt:lpstr>Tema do Office</vt:lpstr>
      <vt:lpstr>Planilha do Microsoft Excel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abr/21- mar/23</vt:lpstr>
      <vt:lpstr>   DEMONSTRAÇÃO DO RESULTADO DO EXERCÍCIO: mar/22-mar/23</vt:lpstr>
      <vt:lpstr>   INDICADORES DE DESEMPENHO ECONOMICO-FINANCEIRO: out/22 – mar/23</vt:lpstr>
      <vt:lpstr>   INDICADORES DE DESEMPENHO ECONOMICO-FINANCEIRO: março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86</cp:revision>
  <dcterms:created xsi:type="dcterms:W3CDTF">2021-07-24T12:07:37Z</dcterms:created>
  <dcterms:modified xsi:type="dcterms:W3CDTF">2023-09-11T16:46:42Z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